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7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48D5E8"/>
    <a:srgbClr val="FFFF99"/>
    <a:srgbClr val="D9F5FF"/>
    <a:srgbClr val="CCECFF"/>
    <a:srgbClr val="C7DD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1C1C16-B41C-45F8-80A0-F1CC5E7795A3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4" csCatId="colorful" phldr="1"/>
      <dgm:spPr/>
    </dgm:pt>
    <dgm:pt modelId="{64535C3A-CA35-4EF8-BDD3-02170D3DD3BE}">
      <dgm:prSet phldrT="[Text]" custT="1"/>
      <dgm:spPr/>
      <dgm:t>
        <a:bodyPr/>
        <a:lstStyle/>
        <a:p>
          <a:r>
            <a:rPr lang="en-US" sz="2400" dirty="0"/>
            <a:t>Safety and Quality Manual</a:t>
          </a:r>
        </a:p>
      </dgm:t>
    </dgm:pt>
    <dgm:pt modelId="{B9F11D1C-8D55-4BD4-9726-9B9B1157FE3C}" type="parTrans" cxnId="{037615F9-81AE-4144-8F73-490D54932A3C}">
      <dgm:prSet/>
      <dgm:spPr/>
      <dgm:t>
        <a:bodyPr/>
        <a:lstStyle/>
        <a:p>
          <a:endParaRPr lang="en-US"/>
        </a:p>
      </dgm:t>
    </dgm:pt>
    <dgm:pt modelId="{4C6C0CE3-B898-461E-BDA1-70762743078A}" type="sibTrans" cxnId="{037615F9-81AE-4144-8F73-490D54932A3C}">
      <dgm:prSet/>
      <dgm:spPr/>
      <dgm:t>
        <a:bodyPr/>
        <a:lstStyle/>
        <a:p>
          <a:endParaRPr lang="en-US"/>
        </a:p>
      </dgm:t>
    </dgm:pt>
    <dgm:pt modelId="{699317FF-3E52-4D90-8BFD-5E4A13534D31}">
      <dgm:prSet phldrT="[Text]" custT="1"/>
      <dgm:spPr/>
      <dgm:t>
        <a:bodyPr/>
        <a:lstStyle/>
        <a:p>
          <a:r>
            <a:rPr lang="en-US" sz="2400" dirty="0"/>
            <a:t>Health and Hygiene Manual</a:t>
          </a:r>
        </a:p>
      </dgm:t>
    </dgm:pt>
    <dgm:pt modelId="{36B7F46A-A649-40C0-8269-F51124A76D54}" type="parTrans" cxnId="{06DEB7C6-128A-4F42-94F3-7F4BE97AD6D2}">
      <dgm:prSet/>
      <dgm:spPr/>
      <dgm:t>
        <a:bodyPr/>
        <a:lstStyle/>
        <a:p>
          <a:endParaRPr lang="en-US"/>
        </a:p>
      </dgm:t>
    </dgm:pt>
    <dgm:pt modelId="{7A9DA4CC-3760-4426-B24C-B2811473E349}" type="sibTrans" cxnId="{06DEB7C6-128A-4F42-94F3-7F4BE97AD6D2}">
      <dgm:prSet/>
      <dgm:spPr/>
      <dgm:t>
        <a:bodyPr/>
        <a:lstStyle/>
        <a:p>
          <a:endParaRPr lang="en-US"/>
        </a:p>
      </dgm:t>
    </dgm:pt>
    <dgm:pt modelId="{ADE273A1-7EA7-4D22-89B4-E0382D3F6D7E}">
      <dgm:prSet phldrT="[Text]" custT="1"/>
      <dgm:spPr/>
      <dgm:t>
        <a:bodyPr/>
        <a:lstStyle/>
        <a:p>
          <a:r>
            <a:rPr lang="en-US" sz="2400" dirty="0"/>
            <a:t>Contingency Handling Manual</a:t>
          </a:r>
        </a:p>
      </dgm:t>
    </dgm:pt>
    <dgm:pt modelId="{DD160B95-1BE8-4B76-8934-D2E076FADA00}" type="parTrans" cxnId="{386BED81-4CB4-4604-B0A5-66AF571C8125}">
      <dgm:prSet/>
      <dgm:spPr/>
      <dgm:t>
        <a:bodyPr/>
        <a:lstStyle/>
        <a:p>
          <a:endParaRPr lang="en-US"/>
        </a:p>
      </dgm:t>
    </dgm:pt>
    <dgm:pt modelId="{3931C278-3E6F-4C39-84FB-7767586AA103}" type="sibTrans" cxnId="{386BED81-4CB4-4604-B0A5-66AF571C8125}">
      <dgm:prSet/>
      <dgm:spPr/>
      <dgm:t>
        <a:bodyPr/>
        <a:lstStyle/>
        <a:p>
          <a:endParaRPr lang="en-US"/>
        </a:p>
      </dgm:t>
    </dgm:pt>
    <dgm:pt modelId="{CCA2A548-17CA-4E81-85C9-56B0E9A8C5D1}" type="pres">
      <dgm:prSet presAssocID="{971C1C16-B41C-45F8-80A0-F1CC5E7795A3}" presName="Name0" presStyleCnt="0">
        <dgm:presLayoutVars>
          <dgm:chMax val="7"/>
          <dgm:dir/>
          <dgm:resizeHandles val="exact"/>
        </dgm:presLayoutVars>
      </dgm:prSet>
      <dgm:spPr/>
    </dgm:pt>
    <dgm:pt modelId="{CD292602-5C41-4A21-9BE9-B7A7A87DE3CF}" type="pres">
      <dgm:prSet presAssocID="{971C1C16-B41C-45F8-80A0-F1CC5E7795A3}" presName="ellipse1" presStyleLbl="vennNode1" presStyleIdx="0" presStyleCnt="3">
        <dgm:presLayoutVars>
          <dgm:bulletEnabled val="1"/>
        </dgm:presLayoutVars>
      </dgm:prSet>
      <dgm:spPr/>
    </dgm:pt>
    <dgm:pt modelId="{A914D7A5-D2DB-49B3-B718-9CB163B21991}" type="pres">
      <dgm:prSet presAssocID="{971C1C16-B41C-45F8-80A0-F1CC5E7795A3}" presName="ellipse2" presStyleLbl="vennNode1" presStyleIdx="1" presStyleCnt="3">
        <dgm:presLayoutVars>
          <dgm:bulletEnabled val="1"/>
        </dgm:presLayoutVars>
      </dgm:prSet>
      <dgm:spPr/>
    </dgm:pt>
    <dgm:pt modelId="{460888B4-F38D-4A2C-85F2-4916C12B6F02}" type="pres">
      <dgm:prSet presAssocID="{971C1C16-B41C-45F8-80A0-F1CC5E7795A3}" presName="ellipse3" presStyleLbl="vennNode1" presStyleIdx="2" presStyleCnt="3">
        <dgm:presLayoutVars>
          <dgm:bulletEnabled val="1"/>
        </dgm:presLayoutVars>
      </dgm:prSet>
      <dgm:spPr/>
    </dgm:pt>
  </dgm:ptLst>
  <dgm:cxnLst>
    <dgm:cxn modelId="{FA71C509-175F-46C4-9562-F9C6981AAC55}" type="presOf" srcId="{ADE273A1-7EA7-4D22-89B4-E0382D3F6D7E}" destId="{460888B4-F38D-4A2C-85F2-4916C12B6F02}" srcOrd="0" destOrd="0" presId="urn:microsoft.com/office/officeart/2005/8/layout/rings+Icon"/>
    <dgm:cxn modelId="{1AC68C0A-B3D8-4BCA-9C92-07DCE5BC550A}" type="presOf" srcId="{699317FF-3E52-4D90-8BFD-5E4A13534D31}" destId="{A914D7A5-D2DB-49B3-B718-9CB163B21991}" srcOrd="0" destOrd="0" presId="urn:microsoft.com/office/officeart/2005/8/layout/rings+Icon"/>
    <dgm:cxn modelId="{386BED81-4CB4-4604-B0A5-66AF571C8125}" srcId="{971C1C16-B41C-45F8-80A0-F1CC5E7795A3}" destId="{ADE273A1-7EA7-4D22-89B4-E0382D3F6D7E}" srcOrd="2" destOrd="0" parTransId="{DD160B95-1BE8-4B76-8934-D2E076FADA00}" sibTransId="{3931C278-3E6F-4C39-84FB-7767586AA103}"/>
    <dgm:cxn modelId="{B5540C84-2694-4FD8-8B46-E996215231F4}" type="presOf" srcId="{64535C3A-CA35-4EF8-BDD3-02170D3DD3BE}" destId="{CD292602-5C41-4A21-9BE9-B7A7A87DE3CF}" srcOrd="0" destOrd="0" presId="urn:microsoft.com/office/officeart/2005/8/layout/rings+Icon"/>
    <dgm:cxn modelId="{06DEB7C6-128A-4F42-94F3-7F4BE97AD6D2}" srcId="{971C1C16-B41C-45F8-80A0-F1CC5E7795A3}" destId="{699317FF-3E52-4D90-8BFD-5E4A13534D31}" srcOrd="1" destOrd="0" parTransId="{36B7F46A-A649-40C0-8269-F51124A76D54}" sibTransId="{7A9DA4CC-3760-4426-B24C-B2811473E349}"/>
    <dgm:cxn modelId="{A67611CD-974E-48CE-9A02-3560833B236A}" type="presOf" srcId="{971C1C16-B41C-45F8-80A0-F1CC5E7795A3}" destId="{CCA2A548-17CA-4E81-85C9-56B0E9A8C5D1}" srcOrd="0" destOrd="0" presId="urn:microsoft.com/office/officeart/2005/8/layout/rings+Icon"/>
    <dgm:cxn modelId="{037615F9-81AE-4144-8F73-490D54932A3C}" srcId="{971C1C16-B41C-45F8-80A0-F1CC5E7795A3}" destId="{64535C3A-CA35-4EF8-BDD3-02170D3DD3BE}" srcOrd="0" destOrd="0" parTransId="{B9F11D1C-8D55-4BD4-9726-9B9B1157FE3C}" sibTransId="{4C6C0CE3-B898-461E-BDA1-70762743078A}"/>
    <dgm:cxn modelId="{85A52238-0FFF-4A2D-B1E6-7ED5F069E3D0}" type="presParOf" srcId="{CCA2A548-17CA-4E81-85C9-56B0E9A8C5D1}" destId="{CD292602-5C41-4A21-9BE9-B7A7A87DE3CF}" srcOrd="0" destOrd="0" presId="urn:microsoft.com/office/officeart/2005/8/layout/rings+Icon"/>
    <dgm:cxn modelId="{9FCE7FD4-85F8-43C5-B992-23866CC642C4}" type="presParOf" srcId="{CCA2A548-17CA-4E81-85C9-56B0E9A8C5D1}" destId="{A914D7A5-D2DB-49B3-B718-9CB163B21991}" srcOrd="1" destOrd="0" presId="urn:microsoft.com/office/officeart/2005/8/layout/rings+Icon"/>
    <dgm:cxn modelId="{0FFA2EB7-1FEF-4B82-A467-AF519F1D11E8}" type="presParOf" srcId="{CCA2A548-17CA-4E81-85C9-56B0E9A8C5D1}" destId="{460888B4-F38D-4A2C-85F2-4916C12B6F02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CA4AD7-BFE0-4A2B-BA73-54929692A985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4" csCatId="colorful" phldr="1"/>
      <dgm:spPr/>
    </dgm:pt>
    <dgm:pt modelId="{879725C0-537C-4465-AC3E-3E24E3847650}">
      <dgm:prSet phldrT="[Text]" custT="1"/>
      <dgm:spPr/>
      <dgm:t>
        <a:bodyPr/>
        <a:lstStyle/>
        <a:p>
          <a:r>
            <a:rPr lang="en-US" sz="2400" dirty="0"/>
            <a:t>Operation Manual</a:t>
          </a:r>
        </a:p>
      </dgm:t>
    </dgm:pt>
    <dgm:pt modelId="{D5E32675-9177-41F7-AC21-351649BB3B0B}" type="parTrans" cxnId="{D8297395-F918-47B8-A158-2DD3007A2242}">
      <dgm:prSet/>
      <dgm:spPr/>
      <dgm:t>
        <a:bodyPr/>
        <a:lstStyle/>
        <a:p>
          <a:endParaRPr lang="en-US"/>
        </a:p>
      </dgm:t>
    </dgm:pt>
    <dgm:pt modelId="{78A6FD23-FA31-482A-87E2-9C44BDF2CCDF}" type="sibTrans" cxnId="{D8297395-F918-47B8-A158-2DD3007A2242}">
      <dgm:prSet/>
      <dgm:spPr/>
      <dgm:t>
        <a:bodyPr/>
        <a:lstStyle/>
        <a:p>
          <a:endParaRPr lang="en-US"/>
        </a:p>
      </dgm:t>
    </dgm:pt>
    <dgm:pt modelId="{913A5BFE-D2AC-425A-BF91-7880F853B124}">
      <dgm:prSet phldrT="[Text]" custT="1"/>
      <dgm:spPr/>
      <dgm:t>
        <a:bodyPr/>
        <a:lstStyle/>
        <a:p>
          <a:r>
            <a:rPr lang="en-US" sz="2400" dirty="0"/>
            <a:t>Technical Manual</a:t>
          </a:r>
        </a:p>
      </dgm:t>
    </dgm:pt>
    <dgm:pt modelId="{6773A102-A979-4210-BA74-6F2851C52020}" type="parTrans" cxnId="{E61F53E5-14CF-4518-87A6-3248C723B264}">
      <dgm:prSet/>
      <dgm:spPr/>
      <dgm:t>
        <a:bodyPr/>
        <a:lstStyle/>
        <a:p>
          <a:endParaRPr lang="en-US"/>
        </a:p>
      </dgm:t>
    </dgm:pt>
    <dgm:pt modelId="{EC824DF3-1CBB-4B88-B6E7-B8525B09E272}" type="sibTrans" cxnId="{E61F53E5-14CF-4518-87A6-3248C723B264}">
      <dgm:prSet/>
      <dgm:spPr/>
      <dgm:t>
        <a:bodyPr/>
        <a:lstStyle/>
        <a:p>
          <a:endParaRPr lang="en-US"/>
        </a:p>
      </dgm:t>
    </dgm:pt>
    <dgm:pt modelId="{7042C311-7CF0-49BC-BAE4-FC7529EDEB76}">
      <dgm:prSet phldrT="[Text]" custT="1"/>
      <dgm:spPr/>
      <dgm:t>
        <a:bodyPr/>
        <a:lstStyle/>
        <a:p>
          <a:r>
            <a:rPr lang="en-US" sz="2400" dirty="0"/>
            <a:t>Fleet personnel Manual</a:t>
          </a:r>
        </a:p>
      </dgm:t>
    </dgm:pt>
    <dgm:pt modelId="{A5260EE2-3854-40F8-BA2B-BE0CCF3001CE}" type="parTrans" cxnId="{DCD1627E-F1C0-42BB-ACA4-FF531E2BBD3A}">
      <dgm:prSet/>
      <dgm:spPr/>
      <dgm:t>
        <a:bodyPr/>
        <a:lstStyle/>
        <a:p>
          <a:endParaRPr lang="en-US"/>
        </a:p>
      </dgm:t>
    </dgm:pt>
    <dgm:pt modelId="{CC816738-19AC-43C1-8A07-FDA7DE212C50}" type="sibTrans" cxnId="{DCD1627E-F1C0-42BB-ACA4-FF531E2BBD3A}">
      <dgm:prSet/>
      <dgm:spPr/>
      <dgm:t>
        <a:bodyPr/>
        <a:lstStyle/>
        <a:p>
          <a:endParaRPr lang="en-US"/>
        </a:p>
      </dgm:t>
    </dgm:pt>
    <dgm:pt modelId="{74853105-8481-4E1B-9B40-D0AE6F35AB63}" type="pres">
      <dgm:prSet presAssocID="{CCCA4AD7-BFE0-4A2B-BA73-54929692A985}" presName="Name0" presStyleCnt="0">
        <dgm:presLayoutVars>
          <dgm:chMax val="7"/>
          <dgm:dir/>
          <dgm:resizeHandles val="exact"/>
        </dgm:presLayoutVars>
      </dgm:prSet>
      <dgm:spPr/>
    </dgm:pt>
    <dgm:pt modelId="{CC71D737-FEC4-4F86-AB46-DAF8D3614185}" type="pres">
      <dgm:prSet presAssocID="{CCCA4AD7-BFE0-4A2B-BA73-54929692A985}" presName="ellipse1" presStyleLbl="vennNode1" presStyleIdx="0" presStyleCnt="3">
        <dgm:presLayoutVars>
          <dgm:bulletEnabled val="1"/>
        </dgm:presLayoutVars>
      </dgm:prSet>
      <dgm:spPr/>
    </dgm:pt>
    <dgm:pt modelId="{7E10A5CC-9721-45C7-9D42-0A65241FE43E}" type="pres">
      <dgm:prSet presAssocID="{CCCA4AD7-BFE0-4A2B-BA73-54929692A985}" presName="ellipse2" presStyleLbl="vennNode1" presStyleIdx="1" presStyleCnt="3">
        <dgm:presLayoutVars>
          <dgm:bulletEnabled val="1"/>
        </dgm:presLayoutVars>
      </dgm:prSet>
      <dgm:spPr/>
    </dgm:pt>
    <dgm:pt modelId="{074AEC31-9D0A-46CE-BBE3-E3647BC82B57}" type="pres">
      <dgm:prSet presAssocID="{CCCA4AD7-BFE0-4A2B-BA73-54929692A985}" presName="ellipse3" presStyleLbl="vennNode1" presStyleIdx="2" presStyleCnt="3">
        <dgm:presLayoutVars>
          <dgm:bulletEnabled val="1"/>
        </dgm:presLayoutVars>
      </dgm:prSet>
      <dgm:spPr/>
    </dgm:pt>
  </dgm:ptLst>
  <dgm:cxnLst>
    <dgm:cxn modelId="{76A7F713-8805-4249-AE9C-F1ABA2A9C2BD}" type="presOf" srcId="{913A5BFE-D2AC-425A-BF91-7880F853B124}" destId="{7E10A5CC-9721-45C7-9D42-0A65241FE43E}" srcOrd="0" destOrd="0" presId="urn:microsoft.com/office/officeart/2005/8/layout/rings+Icon"/>
    <dgm:cxn modelId="{C39D3019-A77B-4468-AD2D-CC3588F1AFD1}" type="presOf" srcId="{CCCA4AD7-BFE0-4A2B-BA73-54929692A985}" destId="{74853105-8481-4E1B-9B40-D0AE6F35AB63}" srcOrd="0" destOrd="0" presId="urn:microsoft.com/office/officeart/2005/8/layout/rings+Icon"/>
    <dgm:cxn modelId="{DCD1627E-F1C0-42BB-ACA4-FF531E2BBD3A}" srcId="{CCCA4AD7-BFE0-4A2B-BA73-54929692A985}" destId="{7042C311-7CF0-49BC-BAE4-FC7529EDEB76}" srcOrd="2" destOrd="0" parTransId="{A5260EE2-3854-40F8-BA2B-BE0CCF3001CE}" sibTransId="{CC816738-19AC-43C1-8A07-FDA7DE212C50}"/>
    <dgm:cxn modelId="{D8297395-F918-47B8-A158-2DD3007A2242}" srcId="{CCCA4AD7-BFE0-4A2B-BA73-54929692A985}" destId="{879725C0-537C-4465-AC3E-3E24E3847650}" srcOrd="0" destOrd="0" parTransId="{D5E32675-9177-41F7-AC21-351649BB3B0B}" sibTransId="{78A6FD23-FA31-482A-87E2-9C44BDF2CCDF}"/>
    <dgm:cxn modelId="{F485F09A-1B75-4CE2-876C-A84C8699A964}" type="presOf" srcId="{7042C311-7CF0-49BC-BAE4-FC7529EDEB76}" destId="{074AEC31-9D0A-46CE-BBE3-E3647BC82B57}" srcOrd="0" destOrd="0" presId="urn:microsoft.com/office/officeart/2005/8/layout/rings+Icon"/>
    <dgm:cxn modelId="{E61F53E5-14CF-4518-87A6-3248C723B264}" srcId="{CCCA4AD7-BFE0-4A2B-BA73-54929692A985}" destId="{913A5BFE-D2AC-425A-BF91-7880F853B124}" srcOrd="1" destOrd="0" parTransId="{6773A102-A979-4210-BA74-6F2851C52020}" sibTransId="{EC824DF3-1CBB-4B88-B6E7-B8525B09E272}"/>
    <dgm:cxn modelId="{965DE8EA-D027-4D5B-9A9C-6AC5BD1CC966}" type="presOf" srcId="{879725C0-537C-4465-AC3E-3E24E3847650}" destId="{CC71D737-FEC4-4F86-AB46-DAF8D3614185}" srcOrd="0" destOrd="0" presId="urn:microsoft.com/office/officeart/2005/8/layout/rings+Icon"/>
    <dgm:cxn modelId="{0B05CA61-45B6-48F4-9E36-A25E2BE2E0B6}" type="presParOf" srcId="{74853105-8481-4E1B-9B40-D0AE6F35AB63}" destId="{CC71D737-FEC4-4F86-AB46-DAF8D3614185}" srcOrd="0" destOrd="0" presId="urn:microsoft.com/office/officeart/2005/8/layout/rings+Icon"/>
    <dgm:cxn modelId="{71E319D1-F9E2-4897-A688-48CB49E18B67}" type="presParOf" srcId="{74853105-8481-4E1B-9B40-D0AE6F35AB63}" destId="{7E10A5CC-9721-45C7-9D42-0A65241FE43E}" srcOrd="1" destOrd="0" presId="urn:microsoft.com/office/officeart/2005/8/layout/rings+Icon"/>
    <dgm:cxn modelId="{AD56FB6F-49BB-4BD9-8088-0E6F8A144C5E}" type="presParOf" srcId="{74853105-8481-4E1B-9B40-D0AE6F35AB63}" destId="{074AEC31-9D0A-46CE-BBE3-E3647BC82B57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92602-5C41-4A21-9BE9-B7A7A87DE3CF}">
      <dsp:nvSpPr>
        <dsp:cNvPr id="0" name=""/>
        <dsp:cNvSpPr/>
      </dsp:nvSpPr>
      <dsp:spPr>
        <a:xfrm>
          <a:off x="766470" y="0"/>
          <a:ext cx="3250704" cy="325065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Safety and Quality Manual</a:t>
          </a:r>
        </a:p>
      </dsp:txBody>
      <dsp:txXfrm>
        <a:off x="1242525" y="476048"/>
        <a:ext cx="2298594" cy="2298562"/>
      </dsp:txXfrm>
    </dsp:sp>
    <dsp:sp modelId="{A914D7A5-D2DB-49B3-B718-9CB163B21991}">
      <dsp:nvSpPr>
        <dsp:cNvPr id="0" name=""/>
        <dsp:cNvSpPr/>
      </dsp:nvSpPr>
      <dsp:spPr>
        <a:xfrm>
          <a:off x="2439636" y="2168008"/>
          <a:ext cx="3250704" cy="3250658"/>
        </a:xfrm>
        <a:prstGeom prst="ellipse">
          <a:avLst/>
        </a:prstGeom>
        <a:solidFill>
          <a:schemeClr val="accent4">
            <a:alpha val="50000"/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Health and Hygiene Manual</a:t>
          </a:r>
        </a:p>
      </dsp:txBody>
      <dsp:txXfrm>
        <a:off x="2915691" y="2644056"/>
        <a:ext cx="2298594" cy="2298562"/>
      </dsp:txXfrm>
    </dsp:sp>
    <dsp:sp modelId="{460888B4-F38D-4A2C-85F2-4916C12B6F02}">
      <dsp:nvSpPr>
        <dsp:cNvPr id="0" name=""/>
        <dsp:cNvSpPr/>
      </dsp:nvSpPr>
      <dsp:spPr>
        <a:xfrm>
          <a:off x="4110824" y="0"/>
          <a:ext cx="3250704" cy="3250658"/>
        </a:xfrm>
        <a:prstGeom prst="ellipse">
          <a:avLst/>
        </a:prstGeom>
        <a:solidFill>
          <a:schemeClr val="accent4">
            <a:alpha val="50000"/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Contingency Handling Manual</a:t>
          </a:r>
        </a:p>
      </dsp:txBody>
      <dsp:txXfrm>
        <a:off x="4586879" y="476048"/>
        <a:ext cx="2298594" cy="22985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71D737-FEC4-4F86-AB46-DAF8D3614185}">
      <dsp:nvSpPr>
        <dsp:cNvPr id="0" name=""/>
        <dsp:cNvSpPr/>
      </dsp:nvSpPr>
      <dsp:spPr>
        <a:xfrm>
          <a:off x="766470" y="0"/>
          <a:ext cx="3250704" cy="325065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Operation Manual</a:t>
          </a:r>
        </a:p>
      </dsp:txBody>
      <dsp:txXfrm>
        <a:off x="1242525" y="476048"/>
        <a:ext cx="2298594" cy="2298562"/>
      </dsp:txXfrm>
    </dsp:sp>
    <dsp:sp modelId="{7E10A5CC-9721-45C7-9D42-0A65241FE43E}">
      <dsp:nvSpPr>
        <dsp:cNvPr id="0" name=""/>
        <dsp:cNvSpPr/>
      </dsp:nvSpPr>
      <dsp:spPr>
        <a:xfrm>
          <a:off x="2439636" y="2168008"/>
          <a:ext cx="3250704" cy="3250658"/>
        </a:xfrm>
        <a:prstGeom prst="ellipse">
          <a:avLst/>
        </a:prstGeom>
        <a:solidFill>
          <a:schemeClr val="accent4">
            <a:alpha val="50000"/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Technical Manual</a:t>
          </a:r>
        </a:p>
      </dsp:txBody>
      <dsp:txXfrm>
        <a:off x="2915691" y="2644056"/>
        <a:ext cx="2298594" cy="2298562"/>
      </dsp:txXfrm>
    </dsp:sp>
    <dsp:sp modelId="{074AEC31-9D0A-46CE-BBE3-E3647BC82B57}">
      <dsp:nvSpPr>
        <dsp:cNvPr id="0" name=""/>
        <dsp:cNvSpPr/>
      </dsp:nvSpPr>
      <dsp:spPr>
        <a:xfrm>
          <a:off x="4110824" y="0"/>
          <a:ext cx="3250704" cy="3250658"/>
        </a:xfrm>
        <a:prstGeom prst="ellipse">
          <a:avLst/>
        </a:prstGeom>
        <a:solidFill>
          <a:schemeClr val="accent4">
            <a:alpha val="50000"/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Fleet personnel Manual</a:t>
          </a:r>
        </a:p>
      </dsp:txBody>
      <dsp:txXfrm>
        <a:off x="4586879" y="476048"/>
        <a:ext cx="2298594" cy="2298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82B-B66C-49B1-A18D-23518CAF8D85}" type="datetimeFigureOut">
              <a:rPr lang="en-IN" smtClean="0"/>
              <a:t>30-06-2023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B902-7378-4613-BA2D-825282D93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432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82B-B66C-49B1-A18D-23518CAF8D85}" type="datetimeFigureOut">
              <a:rPr lang="en-IN" smtClean="0"/>
              <a:t>30-06-2023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B902-7378-4613-BA2D-825282D93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129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82B-B66C-49B1-A18D-23518CAF8D85}" type="datetimeFigureOut">
              <a:rPr lang="en-IN" smtClean="0"/>
              <a:t>30-06-2023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B902-7378-4613-BA2D-825282D93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861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82B-B66C-49B1-A18D-23518CAF8D85}" type="datetimeFigureOut">
              <a:rPr lang="en-IN" smtClean="0"/>
              <a:t>30-06-2023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B902-7378-4613-BA2D-825282D93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145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82B-B66C-49B1-A18D-23518CAF8D85}" type="datetimeFigureOut">
              <a:rPr lang="en-IN" smtClean="0"/>
              <a:t>30-06-2023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B902-7378-4613-BA2D-825282D93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980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82B-B66C-49B1-A18D-23518CAF8D85}" type="datetimeFigureOut">
              <a:rPr lang="en-IN" smtClean="0"/>
              <a:t>30-06-2023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B902-7378-4613-BA2D-825282D93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050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82B-B66C-49B1-A18D-23518CAF8D85}" type="datetimeFigureOut">
              <a:rPr lang="en-IN" smtClean="0"/>
              <a:t>30-06-2023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B902-7378-4613-BA2D-825282D93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317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82B-B66C-49B1-A18D-23518CAF8D85}" type="datetimeFigureOut">
              <a:rPr lang="en-IN" smtClean="0"/>
              <a:t>30-06-2023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B902-7378-4613-BA2D-825282D93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142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82B-B66C-49B1-A18D-23518CAF8D85}" type="datetimeFigureOut">
              <a:rPr lang="en-IN" smtClean="0"/>
              <a:t>30-06-2023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B902-7378-4613-BA2D-825282D93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280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82B-B66C-49B1-A18D-23518CAF8D85}" type="datetimeFigureOut">
              <a:rPr lang="en-IN" smtClean="0"/>
              <a:t>30-06-2023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B902-7378-4613-BA2D-825282D93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2415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182B-B66C-49B1-A18D-23518CAF8D85}" type="datetimeFigureOut">
              <a:rPr lang="en-IN" smtClean="0"/>
              <a:t>30-06-2023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B902-7378-4613-BA2D-825282D93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724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9182B-B66C-49B1-A18D-23518CAF8D85}" type="datetimeFigureOut">
              <a:rPr lang="en-IN" smtClean="0"/>
              <a:t>30-06-2023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0B902-7378-4613-BA2D-825282D932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455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8000"/>
          </a:xfrm>
          <a:prstGeom prst="bevel">
            <a:avLst>
              <a:gd name="adj" fmla="val 3397"/>
            </a:avLst>
          </a:prstGeom>
          <a:solidFill>
            <a:srgbClr val="48D5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Cloud 3"/>
          <p:cNvSpPr/>
          <p:nvPr/>
        </p:nvSpPr>
        <p:spPr>
          <a:xfrm>
            <a:off x="1661746" y="444011"/>
            <a:ext cx="9609992" cy="5969977"/>
          </a:xfrm>
          <a:prstGeom prst="cloud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400" dirty="0">
                <a:cs typeface="Arial" panose="020B0604020202020204" pitchFamily="34" charset="0"/>
              </a:rPr>
              <a:t>Internal Ism auditor Micro Credit Course</a:t>
            </a:r>
            <a:endParaRPr lang="en-IN" sz="5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242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8000"/>
          </a:xfrm>
          <a:prstGeom prst="bevel">
            <a:avLst>
              <a:gd name="adj" fmla="val 2115"/>
            </a:avLst>
          </a:prstGeom>
          <a:solidFill>
            <a:srgbClr val="48D5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loud 2"/>
          <p:cNvSpPr/>
          <p:nvPr/>
        </p:nvSpPr>
        <p:spPr>
          <a:xfrm>
            <a:off x="298938" y="422031"/>
            <a:ext cx="11298116" cy="6075484"/>
          </a:xfrm>
          <a:prstGeom prst="cloud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2056117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5090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8000"/>
          </a:xfrm>
          <a:prstGeom prst="bevel">
            <a:avLst>
              <a:gd name="adj" fmla="val 2500"/>
            </a:avLst>
          </a:prstGeom>
          <a:solidFill>
            <a:srgbClr val="48D5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loud 2"/>
          <p:cNvSpPr/>
          <p:nvPr/>
        </p:nvSpPr>
        <p:spPr>
          <a:xfrm>
            <a:off x="298938" y="281354"/>
            <a:ext cx="11553093" cy="6145823"/>
          </a:xfrm>
          <a:prstGeom prst="cloud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3790536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6764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8000"/>
          </a:xfrm>
          <a:prstGeom prst="bevel">
            <a:avLst>
              <a:gd name="adj" fmla="val 2244"/>
            </a:avLst>
          </a:prstGeom>
          <a:solidFill>
            <a:srgbClr val="48D5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loud 2"/>
          <p:cNvSpPr/>
          <p:nvPr/>
        </p:nvSpPr>
        <p:spPr>
          <a:xfrm>
            <a:off x="439615" y="263768"/>
            <a:ext cx="11271739" cy="6260123"/>
          </a:xfrm>
          <a:prstGeom prst="cloud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4224559" y="2967335"/>
            <a:ext cx="455895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ISM Internal Audit continues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ube 4"/>
          <p:cNvSpPr/>
          <p:nvPr/>
        </p:nvSpPr>
        <p:spPr>
          <a:xfrm>
            <a:off x="1600201" y="2000181"/>
            <a:ext cx="2998176" cy="3345542"/>
          </a:xfrm>
          <a:prstGeom prst="cube">
            <a:avLst/>
          </a:prstGeom>
          <a:solidFill>
            <a:srgbClr val="C7DD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Section 1</a:t>
            </a: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Check the drill </a:t>
            </a: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records</a:t>
            </a:r>
          </a:p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3645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8000"/>
          </a:xfrm>
          <a:prstGeom prst="bevel">
            <a:avLst>
              <a:gd name="adj" fmla="val 1987"/>
            </a:avLst>
          </a:prstGeom>
          <a:solidFill>
            <a:srgbClr val="48D5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loud 2"/>
          <p:cNvSpPr/>
          <p:nvPr/>
        </p:nvSpPr>
        <p:spPr>
          <a:xfrm>
            <a:off x="211015" y="325315"/>
            <a:ext cx="11746523" cy="5846885"/>
          </a:xfrm>
          <a:prstGeom prst="cloud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4808531" y="2967335"/>
            <a:ext cx="257493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ISM Internal Audits</a:t>
            </a:r>
          </a:p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Continues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an 4"/>
          <p:cNvSpPr/>
          <p:nvPr/>
        </p:nvSpPr>
        <p:spPr>
          <a:xfrm>
            <a:off x="1397977" y="2004646"/>
            <a:ext cx="3410554" cy="3147646"/>
          </a:xfrm>
          <a:prstGeom prst="can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Section 2</a:t>
            </a: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Audit  of records that </a:t>
            </a: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Onboard /organization</a:t>
            </a: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Safety movies had been screened </a:t>
            </a: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Regularly.</a:t>
            </a:r>
            <a:endParaRPr lang="en-IN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1720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8000"/>
          </a:xfrm>
          <a:prstGeom prst="bevel">
            <a:avLst>
              <a:gd name="adj" fmla="val 2500"/>
            </a:avLst>
          </a:prstGeom>
          <a:solidFill>
            <a:srgbClr val="48D5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loud 2"/>
          <p:cNvSpPr/>
          <p:nvPr/>
        </p:nvSpPr>
        <p:spPr>
          <a:xfrm>
            <a:off x="246185" y="536331"/>
            <a:ext cx="11632223" cy="5591907"/>
          </a:xfrm>
          <a:prstGeom prst="cloud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4499475" y="2967335"/>
            <a:ext cx="319305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Internal Audit continues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an 4"/>
          <p:cNvSpPr/>
          <p:nvPr/>
        </p:nvSpPr>
        <p:spPr>
          <a:xfrm>
            <a:off x="1538654" y="2013438"/>
            <a:ext cx="2960821" cy="3165231"/>
          </a:xfrm>
          <a:prstGeom prst="can">
            <a:avLst/>
          </a:prstGeom>
          <a:solidFill>
            <a:srgbClr val="D9F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Audit for Physical inspection of the vessel/ organization.</a:t>
            </a:r>
            <a:endParaRPr lang="en-IN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Can 5"/>
          <p:cNvSpPr/>
          <p:nvPr/>
        </p:nvSpPr>
        <p:spPr>
          <a:xfrm>
            <a:off x="8044962" y="1116623"/>
            <a:ext cx="2672861" cy="3103685"/>
          </a:xfrm>
          <a:prstGeom prst="can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Result</a:t>
            </a: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 observation :Good ship</a:t>
            </a: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NC /observation found</a:t>
            </a: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Need corrective action</a:t>
            </a: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Give time period of 1month.</a:t>
            </a:r>
            <a:endParaRPr lang="en-IN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9390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8000"/>
          </a:xfrm>
          <a:prstGeom prst="bevel">
            <a:avLst>
              <a:gd name="adj" fmla="val 1987"/>
            </a:avLst>
          </a:prstGeom>
          <a:solidFill>
            <a:srgbClr val="48D5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loud 2"/>
          <p:cNvSpPr/>
          <p:nvPr/>
        </p:nvSpPr>
        <p:spPr>
          <a:xfrm>
            <a:off x="288680" y="583655"/>
            <a:ext cx="11614639" cy="5943600"/>
          </a:xfrm>
          <a:prstGeom prst="cloud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4015" y="2967335"/>
            <a:ext cx="966274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2 Continues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ISM Internal Auditor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 rot="508954">
            <a:off x="1754908" y="3798784"/>
            <a:ext cx="5698837" cy="1200727"/>
          </a:xfrm>
          <a:prstGeom prst="ellipse">
            <a:avLst/>
          </a:prstGeom>
          <a:scene3d>
            <a:camera prst="orthographicFront">
              <a:rot lat="0" lon="600000" rev="600000"/>
            </a:camera>
            <a:lightRig rig="threePt" dir="t"/>
          </a:scene3d>
          <a:sp3d extrusionH="120650" contourW="57150" prstMaterial="metal">
            <a:bevelB w="203200" h="215900" prst="angle"/>
            <a:contourClr>
              <a:srgbClr val="D9F5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Section 3:Audit the certificates of the vessel / organization</a:t>
            </a:r>
            <a:endParaRPr lang="en-IN" sz="2000" dirty="0"/>
          </a:p>
        </p:txBody>
      </p:sp>
      <p:sp>
        <p:nvSpPr>
          <p:cNvPr id="8" name="Up Arrow 7"/>
          <p:cNvSpPr/>
          <p:nvPr/>
        </p:nvSpPr>
        <p:spPr>
          <a:xfrm rot="3555785">
            <a:off x="8023895" y="2248510"/>
            <a:ext cx="724674" cy="2613891"/>
          </a:xfrm>
          <a:prstGeom prst="upArrow">
            <a:avLst>
              <a:gd name="adj1" fmla="val 50000"/>
              <a:gd name="adj2" fmla="val 291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9694772" y="2484582"/>
            <a:ext cx="16654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No Observation</a:t>
            </a:r>
            <a:endParaRPr lang="en-IN" dirty="0"/>
          </a:p>
        </p:txBody>
      </p:sp>
      <p:sp>
        <p:nvSpPr>
          <p:cNvPr id="11" name="Down Arrow 10"/>
          <p:cNvSpPr/>
          <p:nvPr/>
        </p:nvSpPr>
        <p:spPr>
          <a:xfrm rot="17721796">
            <a:off x="7508189" y="4117043"/>
            <a:ext cx="316007" cy="9700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386232" y="4721172"/>
            <a:ext cx="146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NC/ Observation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2408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8000"/>
          </a:xfrm>
          <a:prstGeom prst="bevel">
            <a:avLst>
              <a:gd name="adj" fmla="val 1987"/>
            </a:avLst>
          </a:prstGeom>
          <a:solidFill>
            <a:srgbClr val="48D5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loud 2"/>
          <p:cNvSpPr/>
          <p:nvPr/>
        </p:nvSpPr>
        <p:spPr>
          <a:xfrm>
            <a:off x="360484" y="465992"/>
            <a:ext cx="11702562" cy="5741377"/>
          </a:xfrm>
          <a:prstGeom prst="cloud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3093" y="2967335"/>
            <a:ext cx="914583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Internal Audit</a:t>
            </a:r>
          </a:p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Close up meeting with captain, CE and other Management subordinates.</a:t>
            </a:r>
          </a:p>
        </p:txBody>
      </p:sp>
    </p:spTree>
    <p:extLst>
      <p:ext uri="{BB962C8B-B14F-4D97-AF65-F5344CB8AC3E}">
        <p14:creationId xmlns:p14="http://schemas.microsoft.com/office/powerpoint/2010/main" val="16472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8000"/>
          </a:xfrm>
          <a:prstGeom prst="bevel">
            <a:avLst>
              <a:gd name="adj" fmla="val 2244"/>
            </a:avLst>
          </a:prstGeom>
          <a:solidFill>
            <a:srgbClr val="48D5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Wave 2"/>
          <p:cNvSpPr/>
          <p:nvPr/>
        </p:nvSpPr>
        <p:spPr>
          <a:xfrm>
            <a:off x="202223" y="325315"/>
            <a:ext cx="11825654" cy="5671039"/>
          </a:xfrm>
          <a:prstGeom prst="wave">
            <a:avLst/>
          </a:prstGeom>
          <a:solidFill>
            <a:srgbClr val="CCE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342901" y="2136339"/>
            <a:ext cx="1157946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Objective-IMU to lead in giving outstanding knowledge to future ISM Auditors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8901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8000"/>
          </a:xfrm>
          <a:prstGeom prst="bevel">
            <a:avLst>
              <a:gd name="adj" fmla="val 2628"/>
            </a:avLst>
          </a:prstGeom>
          <a:solidFill>
            <a:srgbClr val="48D5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loud 2"/>
          <p:cNvSpPr/>
          <p:nvPr/>
        </p:nvSpPr>
        <p:spPr>
          <a:xfrm>
            <a:off x="290146" y="404446"/>
            <a:ext cx="11579469" cy="5512777"/>
          </a:xfrm>
          <a:prstGeom prst="cloud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958362" y="2136339"/>
            <a:ext cx="1036612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1</a:t>
            </a: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International Safety Management is for the safety of shipping</a:t>
            </a:r>
          </a:p>
        </p:txBody>
      </p:sp>
    </p:spTree>
    <p:extLst>
      <p:ext uri="{BB962C8B-B14F-4D97-AF65-F5344CB8AC3E}">
        <p14:creationId xmlns:p14="http://schemas.microsoft.com/office/powerpoint/2010/main" val="3332063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8000"/>
          </a:xfrm>
          <a:prstGeom prst="bevel">
            <a:avLst>
              <a:gd name="adj" fmla="val 2372"/>
            </a:avLst>
          </a:prstGeom>
          <a:solidFill>
            <a:srgbClr val="48D5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loud 2"/>
          <p:cNvSpPr/>
          <p:nvPr/>
        </p:nvSpPr>
        <p:spPr>
          <a:xfrm>
            <a:off x="413239" y="483577"/>
            <a:ext cx="11509131" cy="5890846"/>
          </a:xfrm>
          <a:prstGeom prst="cloud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0439" y="2967335"/>
            <a:ext cx="104188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ISM is an IMO code. </a:t>
            </a:r>
          </a:p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Background</a:t>
            </a: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ISM entered into force in year 1998 and became mandatory to shipping as it was incorporated in SOLAS chapter-IX in year 1994.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1524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24592" cy="6858000"/>
          </a:xfrm>
          <a:prstGeom prst="bevel">
            <a:avLst>
              <a:gd name="adj" fmla="val 1731"/>
            </a:avLst>
          </a:prstGeom>
          <a:solidFill>
            <a:srgbClr val="48D5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loud 2"/>
          <p:cNvSpPr/>
          <p:nvPr/>
        </p:nvSpPr>
        <p:spPr>
          <a:xfrm>
            <a:off x="334108" y="800100"/>
            <a:ext cx="11465169" cy="4985238"/>
          </a:xfrm>
          <a:prstGeom prst="cloud">
            <a:avLst/>
          </a:prstGeom>
          <a:solidFill>
            <a:srgbClr val="CCE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879231" y="2967335"/>
            <a:ext cx="1026062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Implementation of ISM code in shipping office as well as on the ship ensures</a:t>
            </a:r>
          </a:p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Enhancement in safety in multifold.</a:t>
            </a:r>
          </a:p>
        </p:txBody>
      </p:sp>
    </p:spTree>
    <p:extLst>
      <p:ext uri="{BB962C8B-B14F-4D97-AF65-F5344CB8AC3E}">
        <p14:creationId xmlns:p14="http://schemas.microsoft.com/office/powerpoint/2010/main" val="1602739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8000"/>
          </a:xfrm>
          <a:prstGeom prst="bevel">
            <a:avLst>
              <a:gd name="adj" fmla="val 2372"/>
            </a:avLst>
          </a:prstGeom>
          <a:solidFill>
            <a:srgbClr val="48D5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loud 2"/>
          <p:cNvSpPr/>
          <p:nvPr/>
        </p:nvSpPr>
        <p:spPr>
          <a:xfrm>
            <a:off x="316523" y="237393"/>
            <a:ext cx="11623431" cy="6066692"/>
          </a:xfrm>
          <a:prstGeom prst="cloud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1529861" y="2967335"/>
            <a:ext cx="953965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ISM Internal Auditor function is to audit the ship or shipping organization with extreme expertise observing compliance with each elements of ISM.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529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8000"/>
          </a:xfrm>
          <a:prstGeom prst="bevel">
            <a:avLst>
              <a:gd name="adj" fmla="val 2244"/>
            </a:avLst>
          </a:prstGeom>
          <a:solidFill>
            <a:srgbClr val="48D5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loud 2"/>
          <p:cNvSpPr/>
          <p:nvPr/>
        </p:nvSpPr>
        <p:spPr>
          <a:xfrm>
            <a:off x="272562" y="395654"/>
            <a:ext cx="11597053" cy="5653454"/>
          </a:xfrm>
          <a:prstGeom prst="cloud">
            <a:avLst/>
          </a:prstGeom>
          <a:solidFill>
            <a:srgbClr val="CCE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1415562" y="2967335"/>
            <a:ext cx="933742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2</a:t>
            </a:r>
          </a:p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Procedure to conduct ISM internal Audit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Internal auditor should conduct the opening meeting with management and subordinates.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8450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8000"/>
          </a:xfrm>
          <a:prstGeom prst="bevel">
            <a:avLst>
              <a:gd name="adj" fmla="val 2372"/>
            </a:avLst>
          </a:prstGeom>
          <a:solidFill>
            <a:srgbClr val="48D5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loud 2"/>
          <p:cNvSpPr/>
          <p:nvPr/>
        </p:nvSpPr>
        <p:spPr>
          <a:xfrm>
            <a:off x="298938" y="290146"/>
            <a:ext cx="11605847" cy="6198577"/>
          </a:xfrm>
          <a:prstGeom prst="cloud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1538655" y="2090172"/>
            <a:ext cx="9346222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2 continues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ISM auditor will discuss with management and subordinate the Audit schedule and plan;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Once plan is delegated then start executing the plan;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ISM auditor will check that company is having safety and environment protection policy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6091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8000"/>
          </a:xfrm>
          <a:prstGeom prst="bevel">
            <a:avLst>
              <a:gd name="adj" fmla="val 1987"/>
            </a:avLst>
          </a:prstGeom>
          <a:solidFill>
            <a:srgbClr val="48D5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loud 2"/>
          <p:cNvSpPr/>
          <p:nvPr/>
        </p:nvSpPr>
        <p:spPr>
          <a:xfrm>
            <a:off x="219808" y="246185"/>
            <a:ext cx="11684977" cy="5969977"/>
          </a:xfrm>
          <a:prstGeom prst="cloud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1380393" y="2967335"/>
            <a:ext cx="9724292" cy="24776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2 continues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ISM auditor will check that Safety Management system is in existence;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Following Manuals should be on board: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1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See in next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1692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302</Words>
  <Application>Microsoft Office PowerPoint</Application>
  <PresentationFormat>Widescreen</PresentationFormat>
  <Paragraphs>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ANURAG</cp:lastModifiedBy>
  <cp:revision>12</cp:revision>
  <dcterms:created xsi:type="dcterms:W3CDTF">2023-06-26T11:21:37Z</dcterms:created>
  <dcterms:modified xsi:type="dcterms:W3CDTF">2023-06-30T05:46:16Z</dcterms:modified>
</cp:coreProperties>
</file>